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3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23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84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94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6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18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0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6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4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5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47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ABD6-9A90-49F1-8765-60199CF2CEF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CB5D-D7CC-4B62-8E12-D39F0733B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2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982313"/>
            <a:ext cx="9144000" cy="1611841"/>
          </a:xfrm>
        </p:spPr>
        <p:txBody>
          <a:bodyPr>
            <a:normAutofit/>
          </a:bodyPr>
          <a:lstStyle/>
          <a:p>
            <a:r>
              <a:rPr lang="zh-CN" altLang="en-US" sz="5400" b="1" dirty="0" smtClean="0"/>
              <a:t>电子密匙解锁指南</a:t>
            </a:r>
            <a:endParaRPr lang="zh-CN" altLang="en-US" sz="54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4" name="文本框 3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4" name="文本框 3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705" y="726706"/>
            <a:ext cx="988604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、打开网证通安全客户端，点击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主页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忘记密码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按钮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15" y="1541119"/>
            <a:ext cx="45720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9705" y="50145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5954057" y="1541119"/>
            <a:ext cx="4621530" cy="35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5" name="文本框 4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4794" y="696439"/>
            <a:ext cx="100896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、填写单位、经办人信息，填写完成后，点击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下一步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按钮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1" y="1412019"/>
            <a:ext cx="47244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4794" y="48501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6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4" name="文本框 3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4754" y="795958"/>
            <a:ext cx="103232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、若填写的经办人信息与系统登记的信息不一致，需要按页面提示提交附件。点击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可上传扫描件电子版。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1" y="2148512"/>
            <a:ext cx="47244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4" name="文本框 3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9725" y="732095"/>
            <a:ext cx="470353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、提交后等待操作员审核。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2" y="1532314"/>
            <a:ext cx="46767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19725" y="4408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8" name="文本框 7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4716" y="534863"/>
            <a:ext cx="1040317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、若填写的经办人信息与系统登记的信息一致或操作员已审核，进入验证码页面，输入手机短信验证码和新的密码，点击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下一步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按钮。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1" y="2143323"/>
            <a:ext cx="47244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34715" y="47390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8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8" name="文本框 7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9705" y="654704"/>
            <a:ext cx="32672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、解锁完成提示。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1" y="1370284"/>
            <a:ext cx="46482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705" y="44559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5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8" name="文本框 7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99869" y="67384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 smtClean="0">
                <a:effectLst/>
                <a:latin typeface="微软雅黑" panose="020B0503020204020204" pitchFamily="34" charset="-122"/>
                <a:ea typeface="等线"/>
                <a:cs typeface="Times New Roman" panose="02020603050405020304" pitchFamily="18" charset="0"/>
              </a:rPr>
              <a:t>7</a:t>
            </a:r>
            <a:r>
              <a:rPr lang="zh-CN" altLang="zh-CN" sz="2800" kern="100" dirty="0" smtClean="0"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、如提示解锁失败请联系技术支持</a:t>
            </a:r>
            <a:endParaRPr lang="zh-CN" altLang="zh-CN" sz="2800" kern="100" dirty="0" smtClean="0">
              <a:effectLst/>
              <a:latin typeface="等线"/>
              <a:ea typeface="等线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800" kern="100" dirty="0" smtClean="0"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服务热线：</a:t>
            </a:r>
            <a:r>
              <a:rPr lang="en-US" altLang="zh-CN" sz="2800" kern="100" dirty="0" smtClean="0">
                <a:effectLst/>
                <a:latin typeface="等线"/>
                <a:ea typeface="微软雅黑" panose="020B0503020204020204" pitchFamily="34" charset="-122"/>
                <a:cs typeface="Times New Roman" panose="02020603050405020304" pitchFamily="18" charset="0"/>
              </a:rPr>
              <a:t>400-830-1330 </a:t>
            </a:r>
            <a:endParaRPr lang="zh-CN" altLang="zh-CN" sz="2800" kern="100" dirty="0" smtClean="0">
              <a:effectLst/>
              <a:latin typeface="等线"/>
              <a:ea typeface="等线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dirty="0" smtClean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客服</a:t>
            </a:r>
            <a:r>
              <a:rPr lang="en-US" altLang="zh-CN" sz="2800" dirty="0" smtClean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QQ</a:t>
            </a:r>
            <a:r>
              <a:rPr lang="zh-CN" altLang="zh-CN" sz="2800" dirty="0" smtClean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4008301330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633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140</Words>
  <Application>Microsoft Office PowerPoint</Application>
  <PresentationFormat>宽屏</PresentationFormat>
  <Paragraphs>10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电子密匙解锁指南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NETCA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电子密匙解锁指南</dc:title>
  <dc:creator>NETCA</dc:creator>
  <cp:lastModifiedBy>NETCA</cp:lastModifiedBy>
  <cp:revision>3</cp:revision>
  <dcterms:created xsi:type="dcterms:W3CDTF">2019-08-21T06:29:20Z</dcterms:created>
  <dcterms:modified xsi:type="dcterms:W3CDTF">2019-08-21T06:41:11Z</dcterms:modified>
</cp:coreProperties>
</file>